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E1F60-C928-60D7-6E5E-63A242E62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3BA05A-F05F-9BBB-15C2-78F664521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2489E7-ED4F-159D-E0E1-C5B8E758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4F25-35F4-4BC4-9BE5-EEFF0FCF00CA}" type="datetimeFigureOut">
              <a:rPr lang="es-419" smtClean="0"/>
              <a:t>18/10/2023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3E6E91-51F4-8811-AE01-00193A54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F26F18-EB08-0688-E428-1170C5A9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EDB-C521-4E2A-84C8-5448083831A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3332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E997B-7A83-148D-A928-CFE10D73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57FD05-7B78-4BC1-E2F4-EE83FE2EF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0B3EF1-EA65-53BC-611B-D3974854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4F25-35F4-4BC4-9BE5-EEFF0FCF00CA}" type="datetimeFigureOut">
              <a:rPr lang="es-419" smtClean="0"/>
              <a:t>18/10/2023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E65BA8-EC27-C653-41A9-14A092DE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8E85A6-149A-B1F8-2171-62A82CA4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EDB-C521-4E2A-84C8-5448083831A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6331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A620BF-1699-B386-A095-D6051864B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6027BA-CC4C-EFDF-2B2D-1065E50A7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491A00-B1B4-B096-FE8A-A5FA4A67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4F25-35F4-4BC4-9BE5-EEFF0FCF00CA}" type="datetimeFigureOut">
              <a:rPr lang="es-419" smtClean="0"/>
              <a:t>18/10/2023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E8444D-12ED-2EB8-5ECB-960ACB93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AF70ED-353C-29D0-32E1-693807E3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EDB-C521-4E2A-84C8-5448083831A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2912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F3613-7C6F-D3F0-FBDC-3ED9529A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FEF748-8A67-3EA4-AE12-B65054375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FDD80C-CC79-9290-C3C0-409D2A10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4F25-35F4-4BC4-9BE5-EEFF0FCF00CA}" type="datetimeFigureOut">
              <a:rPr lang="es-419" smtClean="0"/>
              <a:t>18/10/2023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8D9787-4A5D-5E21-80FE-20556BE8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090F3-7120-AFFB-1377-C81FE6BC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EDB-C521-4E2A-84C8-5448083831A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049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B70B2-7380-2BF5-0FAE-D01A97EB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CB6B73-F812-C919-0ED9-75A971AF9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E4D1-3373-CD37-9FBF-436BD8B6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4F25-35F4-4BC4-9BE5-EEFF0FCF00CA}" type="datetimeFigureOut">
              <a:rPr lang="es-419" smtClean="0"/>
              <a:t>18/10/2023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1725AD-515B-D3E1-2329-2FFFB9F4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7D9ED7-97FD-49CA-8FBB-2AC083F6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EDB-C521-4E2A-84C8-5448083831A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8646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9FEC8-BCED-D2E6-A5C4-CFF06BB5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47DEBF-EC4F-9CF5-6AAA-743BCF741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3280B8-8361-5124-D05F-04E14E8BB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41376-5874-2C96-9FD6-211333F9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4F25-35F4-4BC4-9BE5-EEFF0FCF00CA}" type="datetimeFigureOut">
              <a:rPr lang="es-419" smtClean="0"/>
              <a:t>18/10/2023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26E700-1E2D-2F55-7082-41D1C3FD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3CE8B6-0E47-6E2D-A911-073DEDBA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EDB-C521-4E2A-84C8-5448083831A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3715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9D9FF-975B-49FA-013D-27D2235A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A1634C-F647-86F7-66C0-3DB2C33CF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1692AA-799B-DDBB-CFD7-B385A0DA6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40D79C-0FBE-9F2F-C485-FF586AC7F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0A7867-2C30-0C6B-AE43-856FFFEB7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98499-1530-3A8E-892C-59BB5C16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4F25-35F4-4BC4-9BE5-EEFF0FCF00CA}" type="datetimeFigureOut">
              <a:rPr lang="es-419" smtClean="0"/>
              <a:t>18/10/2023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6EFAA6-8B88-4C13-F314-770AFA49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7B42AB-2510-DDC0-44D6-30574FED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EDB-C521-4E2A-84C8-5448083831A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1124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EDC7A-1D4E-D5A8-4E75-91858C41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5996D7-4ABF-9CB0-3AB0-148FA3F2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4F25-35F4-4BC4-9BE5-EEFF0FCF00CA}" type="datetimeFigureOut">
              <a:rPr lang="es-419" smtClean="0"/>
              <a:t>18/10/2023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64D6D1-CDCA-8116-C069-03703C31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93BCFD-C71B-DE95-0AE7-3C3774E3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EDB-C521-4E2A-84C8-5448083831A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2443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DE53DC-A9C8-1EAD-7985-1838F967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4F25-35F4-4BC4-9BE5-EEFF0FCF00CA}" type="datetimeFigureOut">
              <a:rPr lang="es-419" smtClean="0"/>
              <a:t>18/10/2023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A50D35-5C33-A2C9-FD74-FB2CE0D92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CACC9E-9E1D-10A1-3C44-48843E4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EDB-C521-4E2A-84C8-5448083831A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4550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BA137-9069-FA6D-860A-AF1A9A03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99CC9E-D575-8B6F-9915-32360047F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F9FB8D-6477-769C-0CB4-159EACC14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99EFE6-0E53-33E6-080E-D44B27E9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4F25-35F4-4BC4-9BE5-EEFF0FCF00CA}" type="datetimeFigureOut">
              <a:rPr lang="es-419" smtClean="0"/>
              <a:t>18/10/2023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A3A57B-F570-4E2F-4693-62EC84CB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8B5988-8E91-AB43-8E1B-075FA6D2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EDB-C521-4E2A-84C8-5448083831A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4728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CEF69-2375-DF38-4783-51171A93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A1B8DF-C702-1715-3B2C-69BB38E7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61486B-FA92-EC76-8A17-577F53BDE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E67607-F7FF-28F4-FA0C-D591E6BA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4F25-35F4-4BC4-9BE5-EEFF0FCF00CA}" type="datetimeFigureOut">
              <a:rPr lang="es-419" smtClean="0"/>
              <a:t>18/10/2023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6FE67E-0405-980B-25BB-53803944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BAA720-770A-8D96-704C-9B6AEA38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EDB-C521-4E2A-84C8-5448083831A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7105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81070F-D3CE-C8C0-CDDC-DB26AE7D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138417-DF1D-73CA-52CF-29188E86F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6A4FB0-19AB-B185-95F6-563AD85A9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4F25-35F4-4BC4-9BE5-EEFF0FCF00CA}" type="datetimeFigureOut">
              <a:rPr lang="es-419" smtClean="0"/>
              <a:t>18/10/2023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7F466-77B1-7D73-15F9-76B71A5C1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EC95A3-D9C8-17A5-36DD-D165C626D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92EDB-C521-4E2A-84C8-5448083831A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433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0EF05E-80E1-069D-3745-4E4E7A02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572568"/>
            <a:ext cx="3857625" cy="60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0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EMSERCOTA EMSERCOTA</dc:creator>
  <cp:lastModifiedBy>EMSERCOTA EMSERCOTA</cp:lastModifiedBy>
  <cp:revision>1</cp:revision>
  <dcterms:created xsi:type="dcterms:W3CDTF">2023-10-18T19:10:21Z</dcterms:created>
  <dcterms:modified xsi:type="dcterms:W3CDTF">2023-10-18T19:10:36Z</dcterms:modified>
</cp:coreProperties>
</file>